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5" r:id="rId2"/>
    <p:sldId id="304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02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01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69F6-D64D-4825-8169-7F35D0C6AE7A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9B299-4796-4872-A188-512B03877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5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9B299-4796-4872-A188-512B0387756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52CEB-F906-4617-844F-FD9B37563867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Devyn\Downloads\jepor.mp3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vyn\Downloads\Jeopardy%20-%20Final%20Jeopardy%201%20minute%20version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0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4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7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0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9.wmf"/><Relationship Id="rId2" Type="http://schemas.openxmlformats.org/officeDocument/2006/relationships/control" Target="../activeX/activeX1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8.wmf"/><Relationship Id="rId5" Type="http://schemas.openxmlformats.org/officeDocument/2006/relationships/control" Target="../activeX/activeX4.xml"/><Relationship Id="rId15" Type="http://schemas.openxmlformats.org/officeDocument/2006/relationships/image" Target="../media/image12.wmf"/><Relationship Id="rId10" Type="http://schemas.openxmlformats.org/officeDocument/2006/relationships/slide" Target="slide20.xml"/><Relationship Id="rId4" Type="http://schemas.openxmlformats.org/officeDocument/2006/relationships/control" Target="../activeX/activeX3.xml"/><Relationship Id="rId9" Type="http://schemas.openxmlformats.org/officeDocument/2006/relationships/slide" Target="slide3.xml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d. caffeine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1600200"/>
            <a:ext cx="9144000" cy="4437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ctr">
              <a:buFont typeface="Arial" pitchFamily="34" charset="0"/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419600"/>
          </a:xfrm>
        </p:spPr>
        <p:txBody>
          <a:bodyPr>
            <a:noAutofit/>
          </a:bodyPr>
          <a:lstStyle/>
          <a:p>
            <a:pPr marL="914400" indent="-91440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Which of the following is a </a:t>
            </a:r>
            <a:r>
              <a:rPr lang="en-US" sz="4800" u="sng" dirty="0" smtClean="0">
                <a:solidFill>
                  <a:schemeClr val="bg1"/>
                </a:solidFill>
              </a:rPr>
              <a:t>drug</a:t>
            </a:r>
            <a:r>
              <a:rPr lang="en-US" sz="4800" dirty="0" smtClean="0">
                <a:solidFill>
                  <a:schemeClr val="bg1"/>
                </a:solidFill>
              </a:rPr>
              <a:t>?</a:t>
            </a:r>
          </a:p>
          <a:p>
            <a:pPr marL="914400" indent="-914400" algn="ctr">
              <a:buAutoNum type="alphaLcPeriod"/>
            </a:pPr>
            <a:r>
              <a:rPr lang="en-US" sz="4800" dirty="0" smtClean="0">
                <a:solidFill>
                  <a:schemeClr val="bg1"/>
                </a:solidFill>
              </a:rPr>
              <a:t>Coffee</a:t>
            </a:r>
          </a:p>
          <a:p>
            <a:pPr marL="914400" indent="-914400" algn="ctr">
              <a:buAutoNum type="alphaLcPeriod"/>
            </a:pPr>
            <a:r>
              <a:rPr lang="en-US" sz="4800" dirty="0" smtClean="0">
                <a:solidFill>
                  <a:schemeClr val="bg1"/>
                </a:solidFill>
              </a:rPr>
              <a:t>Chocolate</a:t>
            </a:r>
          </a:p>
          <a:p>
            <a:pPr marL="914400" indent="-914400" algn="ctr">
              <a:buAutoNum type="alphaLcPeriod"/>
            </a:pPr>
            <a:r>
              <a:rPr lang="en-US" sz="4800" dirty="0" smtClean="0">
                <a:solidFill>
                  <a:schemeClr val="bg1"/>
                </a:solidFill>
              </a:rPr>
              <a:t>Tea</a:t>
            </a:r>
          </a:p>
          <a:p>
            <a:pPr marL="914400" indent="-914400" algn="ctr">
              <a:buAutoNum type="alphaLcPeriod"/>
            </a:pPr>
            <a:r>
              <a:rPr lang="en-US" sz="4800" dirty="0" smtClean="0">
                <a:solidFill>
                  <a:schemeClr val="bg1"/>
                </a:solidFill>
              </a:rPr>
              <a:t>Caffeine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tobacco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2286000"/>
            <a:ext cx="38862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Tobacco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Caffeine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Cough Drops</a:t>
            </a:r>
          </a:p>
          <a:p>
            <a:pPr>
              <a:buNone/>
            </a:pPr>
            <a:endParaRPr lang="en-US" sz="5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733800" y="1447800"/>
            <a:ext cx="5410200" cy="441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en-US" sz="6000" dirty="0" smtClean="0">
                <a:solidFill>
                  <a:schemeClr val="bg1"/>
                </a:solidFill>
              </a:rPr>
              <a:t> drug that is really harmful to your lungs.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28834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Mom, dad, school nurse, </a:t>
            </a:r>
            <a:r>
              <a:rPr lang="en-US" sz="4800" dirty="0" smtClean="0">
                <a:solidFill>
                  <a:srgbClr val="FBD019"/>
                </a:solidFill>
              </a:rPr>
              <a:t>doctor, trusted adult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39135" cy="4190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One person you can trust to give you medicine is 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False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39135" cy="4190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All products that have caffeine in them will say it on the label.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prescription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0"/>
            <a:ext cx="8229600" cy="3962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n-US" sz="5400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You need a doctor’s permission to take this.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37965"/>
          </a:xfrm>
        </p:spPr>
        <p:txBody>
          <a:bodyPr>
            <a:normAutofit lnSpcReduction="10000"/>
          </a:bodyPr>
          <a:lstStyle/>
          <a:p>
            <a:pPr marL="742950" indent="-74295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If you find medicine, you should:</a:t>
            </a:r>
          </a:p>
          <a:p>
            <a:pPr marL="914400" indent="-914400" algn="ctr">
              <a:buAutoNum type="alphaLcPeriod"/>
            </a:pPr>
            <a:r>
              <a:rPr lang="en-US" sz="5400" dirty="0" smtClean="0">
                <a:solidFill>
                  <a:schemeClr val="bg1"/>
                </a:solidFill>
              </a:rPr>
              <a:t>Take it with water</a:t>
            </a:r>
          </a:p>
          <a:p>
            <a:pPr marL="914400" indent="-914400" algn="ctr">
              <a:buAutoNum type="alphaLcPeriod"/>
            </a:pPr>
            <a:r>
              <a:rPr lang="en-US" sz="5400" dirty="0" smtClean="0">
                <a:solidFill>
                  <a:schemeClr val="bg1"/>
                </a:solidFill>
              </a:rPr>
              <a:t>Tell an adult</a:t>
            </a:r>
          </a:p>
          <a:p>
            <a:pPr marL="914400" indent="-914400" algn="ctr">
              <a:buAutoNum type="alphaLcPeriod"/>
            </a:pPr>
            <a:r>
              <a:rPr lang="en-US" sz="5400" dirty="0" smtClean="0">
                <a:solidFill>
                  <a:schemeClr val="bg1"/>
                </a:solidFill>
              </a:rPr>
              <a:t>Throw it away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62116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BD019"/>
                </a:solidFill>
              </a:rPr>
              <a:t>b. Tell an adult</a:t>
            </a:r>
            <a:endParaRPr lang="en-US" sz="36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4419600" cy="4190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Tobacco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Caffeine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Cough Drops</a:t>
            </a:r>
          </a:p>
          <a:p>
            <a:pPr>
              <a:buNone/>
            </a:pPr>
            <a:endParaRPr lang="en-US" sz="5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caffeine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743200" y="1447800"/>
            <a:ext cx="6400800" cy="441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noProof="0" dirty="0" smtClean="0">
                <a:solidFill>
                  <a:schemeClr val="bg1"/>
                </a:solidFill>
              </a:rPr>
              <a:t>Side effects include a fast heart beat, feeling nervous, and trouble sleeping.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335" y="5327964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Coffee, </a:t>
            </a:r>
            <a:r>
              <a:rPr lang="en-US" sz="4800" dirty="0" smtClean="0">
                <a:solidFill>
                  <a:srgbClr val="FBD019"/>
                </a:solidFill>
              </a:rPr>
              <a:t>cola (soda), </a:t>
            </a:r>
            <a:r>
              <a:rPr lang="en-US" sz="4800" dirty="0" smtClean="0">
                <a:solidFill>
                  <a:srgbClr val="FBD019"/>
                </a:solidFill>
              </a:rPr>
              <a:t>tea, chocolate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39135" cy="4190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The 4 food or drinks with caffeine in them are ____, ____, ____, and 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335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false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39135" cy="4190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Caffeine is always harmful, even in small amounts.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both (</a:t>
            </a:r>
            <a:r>
              <a:rPr lang="en-US" sz="4800" dirty="0" err="1" smtClean="0">
                <a:solidFill>
                  <a:srgbClr val="FBD019"/>
                </a:solidFill>
              </a:rPr>
              <a:t>p,o</a:t>
            </a:r>
            <a:r>
              <a:rPr lang="en-US" sz="4800" dirty="0" smtClean="0">
                <a:solidFill>
                  <a:srgbClr val="FBD019"/>
                </a:solidFill>
              </a:rPr>
              <a:t>)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7640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This type of medicine has side effects.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BD019"/>
                </a:solidFill>
                <a:latin typeface="Calibri" pitchFamily="34" charset="0"/>
                <a:cs typeface="Calibri" pitchFamily="34" charset="0"/>
              </a:rPr>
              <a:t>JEOPARDY</a:t>
            </a:r>
            <a:endParaRPr lang="en-US" sz="8800" dirty="0">
              <a:solidFill>
                <a:srgbClr val="FBD01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Drugs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jepo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505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BD019"/>
                </a:solidFill>
              </a:rPr>
              <a:t>FINAL JEOPARDY</a:t>
            </a:r>
            <a:endParaRPr lang="en-US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FBD019"/>
                </a:solidFill>
              </a:rPr>
              <a:t>Worth 5 Points</a:t>
            </a:r>
            <a:endParaRPr lang="en-US" sz="9600" dirty="0">
              <a:solidFill>
                <a:srgbClr val="FBD0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BD019"/>
                </a:solidFill>
              </a:rPr>
              <a:t>Final Jeopardy</a:t>
            </a:r>
            <a:endParaRPr lang="en-US" sz="72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4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0420" name="Picture 4" descr="http://www.uen.org/wcs/images/countdown60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715001"/>
            <a:ext cx="1064172" cy="1143000"/>
          </a:xfrm>
          <a:prstGeom prst="rect">
            <a:avLst/>
          </a:prstGeom>
          <a:noFill/>
        </p:spPr>
      </p:pic>
      <p:pic>
        <p:nvPicPr>
          <p:cNvPr id="15" name="Jeopardy - Final Jeopardy 1 minute versi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52400" y="2362200"/>
            <a:ext cx="304800" cy="304800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676400"/>
            <a:ext cx="8229600" cy="3886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Finish the sentence:</a:t>
            </a:r>
          </a:p>
          <a:p>
            <a:pPr algn="ctr">
              <a:buFont typeface="Arial" pitchFamily="34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Drugs change the way my ______  ________.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body works</a:t>
            </a:r>
            <a:endParaRPr lang="en-US" sz="4800" dirty="0">
              <a:solidFill>
                <a:srgbClr val="FBD0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61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xit" presetSubtype="4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328455"/>
              </p:ext>
            </p:extLst>
          </p:nvPr>
        </p:nvGraphicFramePr>
        <p:xfrm>
          <a:off x="0" y="7620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Multiple</a:t>
                      </a:r>
                      <a:r>
                        <a:rPr lang="en-US" sz="2400" baseline="0" dirty="0" smtClean="0"/>
                        <a:t> Choice</a:t>
                      </a:r>
                      <a:endParaRPr lang="en-US" sz="24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Matching</a:t>
                      </a:r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Fill In The Blank</a:t>
                      </a:r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True or False</a:t>
                      </a:r>
                      <a:endParaRPr lang="en-US" sz="24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OTC</a:t>
                      </a:r>
                      <a:r>
                        <a:rPr lang="en-US" sz="2400" baseline="0" dirty="0" smtClean="0"/>
                        <a:t> (O)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Prescription (P)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or Both (P,O)</a:t>
                      </a:r>
                      <a:endParaRPr lang="en-US" sz="24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57200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2286000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4114800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943600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>
            <a:hlinkClick r:id="rId6" action="ppaction://hlinksldjump"/>
          </p:cNvPr>
          <p:cNvSpPr/>
          <p:nvPr/>
        </p:nvSpPr>
        <p:spPr>
          <a:xfrm>
            <a:off x="7772400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>
            <a:hlinkClick r:id="rId7" action="ppaction://hlinksldjump"/>
          </p:cNvPr>
          <p:cNvSpPr/>
          <p:nvPr/>
        </p:nvSpPr>
        <p:spPr>
          <a:xfrm>
            <a:off x="457200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>
            <a:hlinkClick r:id="rId8" action="ppaction://hlinksldjump"/>
          </p:cNvPr>
          <p:cNvSpPr/>
          <p:nvPr/>
        </p:nvSpPr>
        <p:spPr>
          <a:xfrm>
            <a:off x="2286000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4114800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>
            <a:hlinkClick r:id="rId10" action="ppaction://hlinksldjump"/>
          </p:cNvPr>
          <p:cNvSpPr/>
          <p:nvPr/>
        </p:nvSpPr>
        <p:spPr>
          <a:xfrm>
            <a:off x="5943600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>
            <a:hlinkClick r:id="rId11" action="ppaction://hlinksldjump"/>
          </p:cNvPr>
          <p:cNvSpPr/>
          <p:nvPr/>
        </p:nvSpPr>
        <p:spPr>
          <a:xfrm>
            <a:off x="7772400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>
            <a:hlinkClick r:id="rId12" action="ppaction://hlinksldjump"/>
          </p:cNvPr>
          <p:cNvSpPr/>
          <p:nvPr/>
        </p:nvSpPr>
        <p:spPr>
          <a:xfrm>
            <a:off x="457200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>
            <a:hlinkClick r:id="rId13" action="ppaction://hlinksldjump"/>
          </p:cNvPr>
          <p:cNvSpPr/>
          <p:nvPr/>
        </p:nvSpPr>
        <p:spPr>
          <a:xfrm>
            <a:off x="2286000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>
            <a:hlinkClick r:id="rId14" action="ppaction://hlinksldjump"/>
          </p:cNvPr>
          <p:cNvSpPr/>
          <p:nvPr/>
        </p:nvSpPr>
        <p:spPr>
          <a:xfrm>
            <a:off x="5943600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>
            <a:hlinkClick r:id="rId15" action="ppaction://hlinksldjump"/>
          </p:cNvPr>
          <p:cNvSpPr/>
          <p:nvPr/>
        </p:nvSpPr>
        <p:spPr>
          <a:xfrm>
            <a:off x="4114800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>
            <a:hlinkClick r:id="rId16" action="ppaction://hlinksldjump"/>
          </p:cNvPr>
          <p:cNvSpPr/>
          <p:nvPr/>
        </p:nvSpPr>
        <p:spPr>
          <a:xfrm>
            <a:off x="7772400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Left Arrow 29">
            <a:hlinkClick r:id="rId17" action="ppaction://hlinksldjump"/>
          </p:cNvPr>
          <p:cNvSpPr/>
          <p:nvPr/>
        </p:nvSpPr>
        <p:spPr>
          <a:xfrm>
            <a:off x="0" y="0"/>
            <a:ext cx="1066800" cy="4572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>
            <a:hlinkClick r:id="rId18" action="ppaction://hlinksldjump"/>
          </p:cNvPr>
          <p:cNvSpPr/>
          <p:nvPr/>
        </p:nvSpPr>
        <p:spPr>
          <a:xfrm flipH="1">
            <a:off x="8001000" y="0"/>
            <a:ext cx="1143000" cy="4572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hlinkClick r:id="rId17" action="ppaction://hlinksldjump"/>
          </p:cNvPr>
          <p:cNvSpPr/>
          <p:nvPr/>
        </p:nvSpPr>
        <p:spPr>
          <a:xfrm>
            <a:off x="76200" y="42446"/>
            <a:ext cx="11430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16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Rectangle 30">
            <a:hlinkClick r:id="rId18" action="ppaction://hlinksldjump"/>
          </p:cNvPr>
          <p:cNvSpPr/>
          <p:nvPr/>
        </p:nvSpPr>
        <p:spPr>
          <a:xfrm>
            <a:off x="7772400" y="73223"/>
            <a:ext cx="16002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 </a:t>
            </a:r>
            <a:r>
              <a:rPr lang="en-US" sz="14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Jeopardy</a:t>
            </a:r>
            <a:endParaRPr lang="en-US" sz="1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1295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1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505200" y="1295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2</a:t>
            </a:r>
            <a:endParaRPr lang="en-US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6400800" y="1295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3</a:t>
            </a:r>
            <a:endParaRPr lang="en-US" b="1" dirty="0"/>
          </a:p>
        </p:txBody>
      </p:sp>
      <p:sp>
        <p:nvSpPr>
          <p:cNvPr id="92" name="Rectangle 91"/>
          <p:cNvSpPr/>
          <p:nvPr/>
        </p:nvSpPr>
        <p:spPr>
          <a:xfrm>
            <a:off x="3352800" y="457200"/>
            <a:ext cx="2189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Scores: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5" name="TextBox 94">
            <a:hlinkClick r:id="rId9" action="ppaction://hlinksldjump"/>
          </p:cNvPr>
          <p:cNvSpPr txBox="1"/>
          <p:nvPr/>
        </p:nvSpPr>
        <p:spPr>
          <a:xfrm>
            <a:off x="685800" y="533400"/>
            <a:ext cx="1219200" cy="584775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Board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96" name="TextBox 95">
            <a:hlinkClick r:id="rId10" action="ppaction://hlinksldjump"/>
          </p:cNvPr>
          <p:cNvSpPr txBox="1"/>
          <p:nvPr/>
        </p:nvSpPr>
        <p:spPr>
          <a:xfrm>
            <a:off x="1981200" y="5934670"/>
            <a:ext cx="4495800" cy="923330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Final Jeopardy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581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3581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3581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6</a:t>
            </a:r>
            <a:endParaRPr lang="en-US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64" name="TextBox1" r:id="rId2" imgW="1752480" imgH="1371600"/>
        </mc:Choice>
        <mc:Fallback>
          <p:control name="TextBox1" r:id="rId2" imgW="1752480" imgH="13716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0574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5" name="TextBox2" r:id="rId3" imgW="1752480" imgH="1371600"/>
        </mc:Choice>
        <mc:Fallback>
          <p:control name="TextBox2" r:id="rId3" imgW="1752480" imgH="13716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1400" y="20574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6" name="TextBox3" r:id="rId4" imgW="1752480" imgH="1371600"/>
        </mc:Choice>
        <mc:Fallback>
          <p:control name="TextBox3" r:id="rId4" imgW="1752480" imgH="13716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00800" y="20574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7" name="TextBox4" r:id="rId5" imgW="1752480" imgH="1371600"/>
        </mc:Choice>
        <mc:Fallback>
          <p:control name="TextBox4" r:id="rId5" imgW="1752480" imgH="137160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44196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8" name="TextBox5" r:id="rId6" imgW="1752480" imgH="1371600"/>
        </mc:Choice>
        <mc:Fallback>
          <p:control name="TextBox5" r:id="rId6" imgW="1752480" imgH="137160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1400" y="44196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69" name="TextBox6" r:id="rId7" imgW="1752480" imgH="1371600"/>
        </mc:Choice>
        <mc:Fallback>
          <p:control name="TextBox6" r:id="rId7" imgW="1752480" imgH="137160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00800" y="44196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Unwanted feelings you get after taking medicine are called:</a:t>
            </a:r>
          </a:p>
          <a:p>
            <a:pPr marL="914400" indent="-914400" algn="ctr">
              <a:buAutoNum type="alphaLcPeriod"/>
            </a:pPr>
            <a:r>
              <a:rPr lang="en-US" sz="4800" dirty="0" smtClean="0">
                <a:solidFill>
                  <a:schemeClr val="bg1"/>
                </a:solidFill>
              </a:rPr>
              <a:t>Drugs</a:t>
            </a:r>
          </a:p>
          <a:p>
            <a:pPr marL="914400" indent="-914400" algn="ctr">
              <a:buAutoNum type="alphaLcPeriod"/>
            </a:pPr>
            <a:r>
              <a:rPr lang="en-US" sz="4800" dirty="0" smtClean="0">
                <a:solidFill>
                  <a:schemeClr val="bg1"/>
                </a:solidFill>
              </a:rPr>
              <a:t>Thoughts</a:t>
            </a:r>
          </a:p>
          <a:p>
            <a:pPr marL="914400" indent="-914400" algn="ctr">
              <a:buAutoNum type="alphaLcPeriod"/>
            </a:pPr>
            <a:r>
              <a:rPr lang="en-US" sz="4800" dirty="0" smtClean="0">
                <a:solidFill>
                  <a:schemeClr val="bg1"/>
                </a:solidFill>
              </a:rPr>
              <a:t>Side effects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c. Side effects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Cough drops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3962400" cy="4190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Tobacco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Caffeine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Cough Drops</a:t>
            </a:r>
          </a:p>
          <a:p>
            <a:pPr>
              <a:buNone/>
            </a:pPr>
            <a:endParaRPr lang="en-US" sz="5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733800" y="2133600"/>
            <a:ext cx="5410200" cy="441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An OTC drug that helps if you have a sore throat.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10844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candy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39135" cy="4190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Medicine can sometimes look a lot like 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true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39135" cy="4190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Medicine can be good but only if we use it the right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39135" cy="4190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This is the type of medicine you can buy right off the shelf.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335" y="609972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BD019"/>
                </a:solidFill>
              </a:rPr>
              <a:t>over the counter OTC</a:t>
            </a:r>
            <a:endParaRPr lang="en-US" sz="44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JEOPARDY HR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JEOPARDY HRF</Template>
  <TotalTime>6878</TotalTime>
  <Words>418</Words>
  <Application>Microsoft Office PowerPoint</Application>
  <PresentationFormat>On-screen Show (4:3)</PresentationFormat>
  <Paragraphs>184</Paragraphs>
  <Slides>21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JEOPARDY HRF</vt:lpstr>
      <vt:lpstr>PowerPoint Presentation</vt:lpstr>
      <vt:lpstr>JEOPARDY</vt:lpstr>
      <vt:lpstr>PowerPoint Presentation</vt:lpstr>
      <vt:lpstr>PowerPoint Presentation</vt:lpstr>
      <vt:lpstr>1</vt:lpstr>
      <vt:lpstr>1</vt:lpstr>
      <vt:lpstr>1</vt:lpstr>
      <vt:lpstr>1</vt:lpstr>
      <vt:lpstr>1</vt:lpstr>
      <vt:lpstr>2</vt:lpstr>
      <vt:lpstr>2</vt:lpstr>
      <vt:lpstr>2</vt:lpstr>
      <vt:lpstr>2</vt:lpstr>
      <vt:lpstr>2</vt:lpstr>
      <vt:lpstr>3</vt:lpstr>
      <vt:lpstr>3</vt:lpstr>
      <vt:lpstr>3</vt:lpstr>
      <vt:lpstr>3</vt:lpstr>
      <vt:lpstr>3</vt:lpstr>
      <vt:lpstr>FINAL JEOPARDY</vt:lpstr>
      <vt:lpstr>Final Jeopardy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Devyn</dc:creator>
  <cp:lastModifiedBy>xuser</cp:lastModifiedBy>
  <cp:revision>53</cp:revision>
  <dcterms:created xsi:type="dcterms:W3CDTF">2012-12-02T22:29:10Z</dcterms:created>
  <dcterms:modified xsi:type="dcterms:W3CDTF">2015-12-01T17:01:47Z</dcterms:modified>
</cp:coreProperties>
</file>